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8"/>
  </p:notesMasterIdLst>
  <p:sldIdLst>
    <p:sldId id="258" r:id="rId3"/>
    <p:sldId id="318" r:id="rId4"/>
    <p:sldId id="263" r:id="rId5"/>
    <p:sldId id="284" r:id="rId6"/>
    <p:sldId id="285"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0"/>
    <p:restoredTop sz="96719"/>
  </p:normalViewPr>
  <p:slideViewPr>
    <p:cSldViewPr snapToGrid="0" snapToObjects="1">
      <p:cViewPr varScale="1">
        <p:scale>
          <a:sx n="114" d="100"/>
          <a:sy n="114" d="100"/>
        </p:scale>
        <p:origin x="18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AD70E-6C84-4042-BD70-455E2D7A4AC9}" type="datetimeFigureOut">
              <a:rPr lang="nl-NL" smtClean="0"/>
              <a:t>02-10-2023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59269-BBF5-704B-9D6A-07D1C4F308A9}" type="slidenum">
              <a:rPr lang="nl-NL" smtClean="0"/>
              <a:t>‹nr.›</a:t>
            </a:fld>
            <a:endParaRPr lang="nl-NL"/>
          </a:p>
        </p:txBody>
      </p:sp>
    </p:spTree>
    <p:extLst>
      <p:ext uri="{BB962C8B-B14F-4D97-AF65-F5344CB8AC3E}">
        <p14:creationId xmlns:p14="http://schemas.microsoft.com/office/powerpoint/2010/main" val="187932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11447-489F-1748-B2A6-A0A3BDFDC35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CD59CEB-3A1F-7543-A6D9-39A4A2868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B946FD0-9024-C949-945D-BED121A31352}"/>
              </a:ext>
            </a:extLst>
          </p:cNvPr>
          <p:cNvSpPr>
            <a:spLocks noGrp="1"/>
          </p:cNvSpPr>
          <p:nvPr>
            <p:ph type="dt" sz="half" idx="10"/>
          </p:nvPr>
        </p:nvSpPr>
        <p:spPr/>
        <p:txBody>
          <a:bodyPr/>
          <a:lstStyle/>
          <a:p>
            <a:fld id="{848D4EE1-84D1-CE47-879C-4A96269B71E9}" type="datetimeFigureOut">
              <a:rPr lang="nl-NL" smtClean="0"/>
              <a:t>02-10-2023</a:t>
            </a:fld>
            <a:endParaRPr lang="nl-NL"/>
          </a:p>
        </p:txBody>
      </p:sp>
      <p:sp>
        <p:nvSpPr>
          <p:cNvPr id="5" name="Tijdelijke aanduiding voor voettekst 4">
            <a:extLst>
              <a:ext uri="{FF2B5EF4-FFF2-40B4-BE49-F238E27FC236}">
                <a16:creationId xmlns:a16="http://schemas.microsoft.com/office/drawing/2014/main" id="{0C67C047-1B13-F64C-B7B9-E69F79E5AB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AC7C86-CEF6-4E40-BAC8-C15C830F3585}"/>
              </a:ext>
            </a:extLst>
          </p:cNvPr>
          <p:cNvSpPr>
            <a:spLocks noGrp="1"/>
          </p:cNvSpPr>
          <p:nvPr>
            <p:ph type="sldNum" sz="quarter" idx="12"/>
          </p:nvPr>
        </p:nvSpPr>
        <p:spPr/>
        <p:txBody>
          <a:bodyPr/>
          <a:lstStyle/>
          <a:p>
            <a:fld id="{7C2DE811-3EB5-5F44-8D0F-201AE59E0020}" type="slidenum">
              <a:rPr lang="nl-NL" smtClean="0"/>
              <a:t>‹nr.›</a:t>
            </a:fld>
            <a:endParaRPr lang="nl-NL"/>
          </a:p>
        </p:txBody>
      </p:sp>
    </p:spTree>
    <p:extLst>
      <p:ext uri="{BB962C8B-B14F-4D97-AF65-F5344CB8AC3E}">
        <p14:creationId xmlns:p14="http://schemas.microsoft.com/office/powerpoint/2010/main" val="300856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08AF4-8DC1-9F47-B175-E6A07FC09AC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6D959C6-2A86-084D-98F2-F970AC61A235}"/>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D487BA5F-CC6D-4D4B-8EA2-5A38480BA001}"/>
              </a:ext>
            </a:extLst>
          </p:cNvPr>
          <p:cNvSpPr>
            <a:spLocks noGrp="1"/>
          </p:cNvSpPr>
          <p:nvPr>
            <p:ph type="dt" sz="half" idx="10"/>
          </p:nvPr>
        </p:nvSpPr>
        <p:spPr/>
        <p:txBody>
          <a:bodyPr/>
          <a:lstStyle/>
          <a:p>
            <a:fld id="{848D4EE1-84D1-CE47-879C-4A96269B71E9}" type="datetimeFigureOut">
              <a:rPr lang="nl-NL" smtClean="0"/>
              <a:t>02-10-2023</a:t>
            </a:fld>
            <a:endParaRPr lang="nl-NL"/>
          </a:p>
        </p:txBody>
      </p:sp>
      <p:sp>
        <p:nvSpPr>
          <p:cNvPr id="5" name="Tijdelijke aanduiding voor voettekst 4">
            <a:extLst>
              <a:ext uri="{FF2B5EF4-FFF2-40B4-BE49-F238E27FC236}">
                <a16:creationId xmlns:a16="http://schemas.microsoft.com/office/drawing/2014/main" id="{D7B0D026-DBE5-F045-AAEC-914CC1C625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B444ED-36A4-284C-86DC-4F56220A2381}"/>
              </a:ext>
            </a:extLst>
          </p:cNvPr>
          <p:cNvSpPr>
            <a:spLocks noGrp="1"/>
          </p:cNvSpPr>
          <p:nvPr>
            <p:ph type="sldNum" sz="quarter" idx="12"/>
          </p:nvPr>
        </p:nvSpPr>
        <p:spPr/>
        <p:txBody>
          <a:bodyPr/>
          <a:lstStyle/>
          <a:p>
            <a:fld id="{7C2DE811-3EB5-5F44-8D0F-201AE59E0020}" type="slidenum">
              <a:rPr lang="nl-NL" smtClean="0"/>
              <a:t>‹nr.›</a:t>
            </a:fld>
            <a:endParaRPr lang="nl-NL"/>
          </a:p>
        </p:txBody>
      </p:sp>
    </p:spTree>
    <p:extLst>
      <p:ext uri="{BB962C8B-B14F-4D97-AF65-F5344CB8AC3E}">
        <p14:creationId xmlns:p14="http://schemas.microsoft.com/office/powerpoint/2010/main" val="120943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D5F9AD3-0C8B-9E40-A076-6732E40B79F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8F9B171-DB43-694C-9C39-28A18278757B}"/>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D38885B0-9288-0B4A-B7E0-F6264C58C1C2}"/>
              </a:ext>
            </a:extLst>
          </p:cNvPr>
          <p:cNvSpPr>
            <a:spLocks noGrp="1"/>
          </p:cNvSpPr>
          <p:nvPr>
            <p:ph type="dt" sz="half" idx="10"/>
          </p:nvPr>
        </p:nvSpPr>
        <p:spPr/>
        <p:txBody>
          <a:bodyPr/>
          <a:lstStyle/>
          <a:p>
            <a:fld id="{848D4EE1-84D1-CE47-879C-4A96269B71E9}" type="datetimeFigureOut">
              <a:rPr lang="nl-NL" smtClean="0"/>
              <a:t>02-10-2023</a:t>
            </a:fld>
            <a:endParaRPr lang="nl-NL"/>
          </a:p>
        </p:txBody>
      </p:sp>
      <p:sp>
        <p:nvSpPr>
          <p:cNvPr id="5" name="Tijdelijke aanduiding voor voettekst 4">
            <a:extLst>
              <a:ext uri="{FF2B5EF4-FFF2-40B4-BE49-F238E27FC236}">
                <a16:creationId xmlns:a16="http://schemas.microsoft.com/office/drawing/2014/main" id="{4ACDB5C4-3C08-E34C-88C8-8989CF63DE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FB4649-D7A2-554B-B785-CF8F23141B27}"/>
              </a:ext>
            </a:extLst>
          </p:cNvPr>
          <p:cNvSpPr>
            <a:spLocks noGrp="1"/>
          </p:cNvSpPr>
          <p:nvPr>
            <p:ph type="sldNum" sz="quarter" idx="12"/>
          </p:nvPr>
        </p:nvSpPr>
        <p:spPr/>
        <p:txBody>
          <a:bodyPr/>
          <a:lstStyle/>
          <a:p>
            <a:fld id="{7C2DE811-3EB5-5F44-8D0F-201AE59E0020}" type="slidenum">
              <a:rPr lang="nl-NL" smtClean="0"/>
              <a:t>‹nr.›</a:t>
            </a:fld>
            <a:endParaRPr lang="nl-NL"/>
          </a:p>
        </p:txBody>
      </p:sp>
    </p:spTree>
    <p:extLst>
      <p:ext uri="{BB962C8B-B14F-4D97-AF65-F5344CB8AC3E}">
        <p14:creationId xmlns:p14="http://schemas.microsoft.com/office/powerpoint/2010/main" val="308423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D003D-DFC8-D442-B878-EF4FC147A33C}"/>
              </a:ext>
            </a:extLst>
          </p:cNvPr>
          <p:cNvSpPr>
            <a:spLocks noGrp="1"/>
          </p:cNvSpPr>
          <p:nvPr>
            <p:ph type="ctrTitle"/>
          </p:nvPr>
        </p:nvSpPr>
        <p:spPr>
          <a:xfrm>
            <a:off x="2117889" y="1112936"/>
            <a:ext cx="9144000" cy="2387600"/>
          </a:xfrm>
        </p:spPr>
        <p:txBody>
          <a:bodyPr anchor="b"/>
          <a:lstStyle>
            <a:lvl1pPr algn="l">
              <a:defRPr sz="6000" b="0">
                <a:latin typeface="+mn-lt"/>
              </a:defRPr>
            </a:lvl1pPr>
          </a:lstStyle>
          <a:p>
            <a:r>
              <a:rPr lang="nl-NL" dirty="0"/>
              <a:t>Klik om stijl te bewerken</a:t>
            </a:r>
          </a:p>
        </p:txBody>
      </p:sp>
      <p:sp>
        <p:nvSpPr>
          <p:cNvPr id="3" name="Ondertitel 2">
            <a:extLst>
              <a:ext uri="{FF2B5EF4-FFF2-40B4-BE49-F238E27FC236}">
                <a16:creationId xmlns:a16="http://schemas.microsoft.com/office/drawing/2014/main" id="{2D13E581-A4B1-2541-8A38-1B9792AC154C}"/>
              </a:ext>
            </a:extLst>
          </p:cNvPr>
          <p:cNvSpPr>
            <a:spLocks noGrp="1"/>
          </p:cNvSpPr>
          <p:nvPr>
            <p:ph type="subTitle" idx="1"/>
          </p:nvPr>
        </p:nvSpPr>
        <p:spPr>
          <a:xfrm>
            <a:off x="2117889" y="3639744"/>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E987350C-EF84-EC45-A5E2-8DAE6CA68A8B}"/>
              </a:ext>
            </a:extLst>
          </p:cNvPr>
          <p:cNvSpPr>
            <a:spLocks noGrp="1"/>
          </p:cNvSpPr>
          <p:nvPr>
            <p:ph type="dt" sz="half" idx="10"/>
          </p:nvPr>
        </p:nvSpPr>
        <p:spPr/>
        <p:txBody>
          <a:bodyPr/>
          <a:lstStyle/>
          <a:p>
            <a:fld id="{A8107448-9E90-E749-82BC-69C57E7932AF}" type="datetimeFigureOut">
              <a:rPr lang="nl-NL" smtClean="0"/>
              <a:t>02-10-2023</a:t>
            </a:fld>
            <a:endParaRPr lang="nl-NL"/>
          </a:p>
        </p:txBody>
      </p:sp>
      <p:sp>
        <p:nvSpPr>
          <p:cNvPr id="5" name="Tijdelijke aanduiding voor voettekst 4">
            <a:extLst>
              <a:ext uri="{FF2B5EF4-FFF2-40B4-BE49-F238E27FC236}">
                <a16:creationId xmlns:a16="http://schemas.microsoft.com/office/drawing/2014/main" id="{1266D785-6E16-C84A-A5A1-B28D274122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8D6AB2-52D1-2E44-B452-4844B9E58C63}"/>
              </a:ext>
            </a:extLst>
          </p:cNvPr>
          <p:cNvSpPr>
            <a:spLocks noGrp="1"/>
          </p:cNvSpPr>
          <p:nvPr>
            <p:ph type="sldNum" sz="quarter" idx="12"/>
          </p:nvPr>
        </p:nvSpPr>
        <p:spPr/>
        <p:txBody>
          <a:bodyPr/>
          <a:lstStyle/>
          <a:p>
            <a:fld id="{89F2DEBF-11DF-E84D-896B-C431D16A513E}" type="slidenum">
              <a:rPr lang="nl-NL" smtClean="0"/>
              <a:t>‹nr.›</a:t>
            </a:fld>
            <a:endParaRPr lang="nl-NL"/>
          </a:p>
        </p:txBody>
      </p:sp>
    </p:spTree>
    <p:extLst>
      <p:ext uri="{BB962C8B-B14F-4D97-AF65-F5344CB8AC3E}">
        <p14:creationId xmlns:p14="http://schemas.microsoft.com/office/powerpoint/2010/main" val="180322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64FFA-BAAE-CE47-B12D-C79F6DC9EE9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B1192C0-7D70-D54B-8FF3-4394C813AB70}"/>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F5D68272-6A48-4E4D-B8C4-7E350B2C6C27}"/>
              </a:ext>
            </a:extLst>
          </p:cNvPr>
          <p:cNvSpPr>
            <a:spLocks noGrp="1"/>
          </p:cNvSpPr>
          <p:nvPr>
            <p:ph type="dt" sz="half" idx="10"/>
          </p:nvPr>
        </p:nvSpPr>
        <p:spPr/>
        <p:txBody>
          <a:bodyPr/>
          <a:lstStyle/>
          <a:p>
            <a:fld id="{848D4EE1-84D1-CE47-879C-4A96269B71E9}" type="datetimeFigureOut">
              <a:rPr lang="nl-NL" smtClean="0"/>
              <a:t>02-10-2023</a:t>
            </a:fld>
            <a:endParaRPr lang="nl-NL"/>
          </a:p>
        </p:txBody>
      </p:sp>
      <p:sp>
        <p:nvSpPr>
          <p:cNvPr id="5" name="Tijdelijke aanduiding voor voettekst 4">
            <a:extLst>
              <a:ext uri="{FF2B5EF4-FFF2-40B4-BE49-F238E27FC236}">
                <a16:creationId xmlns:a16="http://schemas.microsoft.com/office/drawing/2014/main" id="{0CBE3F18-E610-AB4C-A5D5-A0BB00705D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87917B5-DA75-D94B-9292-6E54AF21B87E}"/>
              </a:ext>
            </a:extLst>
          </p:cNvPr>
          <p:cNvSpPr>
            <a:spLocks noGrp="1"/>
          </p:cNvSpPr>
          <p:nvPr>
            <p:ph type="sldNum" sz="quarter" idx="12"/>
          </p:nvPr>
        </p:nvSpPr>
        <p:spPr/>
        <p:txBody>
          <a:bodyPr/>
          <a:lstStyle/>
          <a:p>
            <a:fld id="{7C2DE811-3EB5-5F44-8D0F-201AE59E0020}" type="slidenum">
              <a:rPr lang="nl-NL" smtClean="0"/>
              <a:t>‹nr.›</a:t>
            </a:fld>
            <a:endParaRPr lang="nl-NL"/>
          </a:p>
        </p:txBody>
      </p:sp>
    </p:spTree>
    <p:extLst>
      <p:ext uri="{BB962C8B-B14F-4D97-AF65-F5344CB8AC3E}">
        <p14:creationId xmlns:p14="http://schemas.microsoft.com/office/powerpoint/2010/main" val="135571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66695-4E7D-604E-B5CA-849D5B330DB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17A770F-F69E-9940-BF2D-FF13C045C6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FAA2AB3D-9753-0C45-8B33-0497247EBA36}"/>
              </a:ext>
            </a:extLst>
          </p:cNvPr>
          <p:cNvSpPr>
            <a:spLocks noGrp="1"/>
          </p:cNvSpPr>
          <p:nvPr>
            <p:ph type="dt" sz="half" idx="10"/>
          </p:nvPr>
        </p:nvSpPr>
        <p:spPr/>
        <p:txBody>
          <a:bodyPr/>
          <a:lstStyle/>
          <a:p>
            <a:fld id="{848D4EE1-84D1-CE47-879C-4A96269B71E9}" type="datetimeFigureOut">
              <a:rPr lang="nl-NL" smtClean="0"/>
              <a:t>02-10-2023</a:t>
            </a:fld>
            <a:endParaRPr lang="nl-NL"/>
          </a:p>
        </p:txBody>
      </p:sp>
      <p:sp>
        <p:nvSpPr>
          <p:cNvPr id="5" name="Tijdelijke aanduiding voor voettekst 4">
            <a:extLst>
              <a:ext uri="{FF2B5EF4-FFF2-40B4-BE49-F238E27FC236}">
                <a16:creationId xmlns:a16="http://schemas.microsoft.com/office/drawing/2014/main" id="{07902354-639E-5A4B-B751-C1CBAC3025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A50774-05A9-AB46-866F-5CAF7ACFA36A}"/>
              </a:ext>
            </a:extLst>
          </p:cNvPr>
          <p:cNvSpPr>
            <a:spLocks noGrp="1"/>
          </p:cNvSpPr>
          <p:nvPr>
            <p:ph type="sldNum" sz="quarter" idx="12"/>
          </p:nvPr>
        </p:nvSpPr>
        <p:spPr/>
        <p:txBody>
          <a:bodyPr/>
          <a:lstStyle/>
          <a:p>
            <a:fld id="{7C2DE811-3EB5-5F44-8D0F-201AE59E0020}" type="slidenum">
              <a:rPr lang="nl-NL" smtClean="0"/>
              <a:t>‹nr.›</a:t>
            </a:fld>
            <a:endParaRPr lang="nl-NL"/>
          </a:p>
        </p:txBody>
      </p:sp>
    </p:spTree>
    <p:extLst>
      <p:ext uri="{BB962C8B-B14F-4D97-AF65-F5344CB8AC3E}">
        <p14:creationId xmlns:p14="http://schemas.microsoft.com/office/powerpoint/2010/main" val="287827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2927E-57F6-2148-BCFB-63E2E647CC3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40C541-60D8-E145-BEBB-AB40BF1AB7AA}"/>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D5FA360A-476A-7342-A26E-6554B7C35EA8}"/>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F70B1473-6D43-1B48-9F68-E0CDF547B79E}"/>
              </a:ext>
            </a:extLst>
          </p:cNvPr>
          <p:cNvSpPr>
            <a:spLocks noGrp="1"/>
          </p:cNvSpPr>
          <p:nvPr>
            <p:ph type="dt" sz="half" idx="10"/>
          </p:nvPr>
        </p:nvSpPr>
        <p:spPr/>
        <p:txBody>
          <a:bodyPr/>
          <a:lstStyle/>
          <a:p>
            <a:fld id="{848D4EE1-84D1-CE47-879C-4A96269B71E9}" type="datetimeFigureOut">
              <a:rPr lang="nl-NL" smtClean="0"/>
              <a:t>02-10-2023</a:t>
            </a:fld>
            <a:endParaRPr lang="nl-NL"/>
          </a:p>
        </p:txBody>
      </p:sp>
      <p:sp>
        <p:nvSpPr>
          <p:cNvPr id="6" name="Tijdelijke aanduiding voor voettekst 5">
            <a:extLst>
              <a:ext uri="{FF2B5EF4-FFF2-40B4-BE49-F238E27FC236}">
                <a16:creationId xmlns:a16="http://schemas.microsoft.com/office/drawing/2014/main" id="{7AAD4BDC-3B43-5746-82C3-2F91E77FF4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2F7E84B-696E-5E44-85CC-238F5A5F317E}"/>
              </a:ext>
            </a:extLst>
          </p:cNvPr>
          <p:cNvSpPr>
            <a:spLocks noGrp="1"/>
          </p:cNvSpPr>
          <p:nvPr>
            <p:ph type="sldNum" sz="quarter" idx="12"/>
          </p:nvPr>
        </p:nvSpPr>
        <p:spPr/>
        <p:txBody>
          <a:bodyPr/>
          <a:lstStyle/>
          <a:p>
            <a:fld id="{7C2DE811-3EB5-5F44-8D0F-201AE59E0020}" type="slidenum">
              <a:rPr lang="nl-NL" smtClean="0"/>
              <a:t>‹nr.›</a:t>
            </a:fld>
            <a:endParaRPr lang="nl-NL"/>
          </a:p>
        </p:txBody>
      </p:sp>
    </p:spTree>
    <p:extLst>
      <p:ext uri="{BB962C8B-B14F-4D97-AF65-F5344CB8AC3E}">
        <p14:creationId xmlns:p14="http://schemas.microsoft.com/office/powerpoint/2010/main" val="66131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F2710-2673-2249-B919-5CDA53E1F90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3C02D7C-744B-8B4B-89CA-D0036E8DF4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514D6BA5-73EE-A945-9783-565869CF5CA8}"/>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1CBE98D1-196A-8B4D-BC81-E4F360893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383AD0B7-8303-9E43-BB2A-143AAD78C09B}"/>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9397FF3F-EA10-B048-9B30-155BB64B49E1}"/>
              </a:ext>
            </a:extLst>
          </p:cNvPr>
          <p:cNvSpPr>
            <a:spLocks noGrp="1"/>
          </p:cNvSpPr>
          <p:nvPr>
            <p:ph type="dt" sz="half" idx="10"/>
          </p:nvPr>
        </p:nvSpPr>
        <p:spPr/>
        <p:txBody>
          <a:bodyPr/>
          <a:lstStyle/>
          <a:p>
            <a:fld id="{848D4EE1-84D1-CE47-879C-4A96269B71E9}" type="datetimeFigureOut">
              <a:rPr lang="nl-NL" smtClean="0"/>
              <a:t>02-10-2023</a:t>
            </a:fld>
            <a:endParaRPr lang="nl-NL"/>
          </a:p>
        </p:txBody>
      </p:sp>
      <p:sp>
        <p:nvSpPr>
          <p:cNvPr id="8" name="Tijdelijke aanduiding voor voettekst 7">
            <a:extLst>
              <a:ext uri="{FF2B5EF4-FFF2-40B4-BE49-F238E27FC236}">
                <a16:creationId xmlns:a16="http://schemas.microsoft.com/office/drawing/2014/main" id="{8A00AC20-3EA7-3240-9B67-D9BF1F39E1A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93EDE7F-C4A4-C647-A415-6213C2AE45C5}"/>
              </a:ext>
            </a:extLst>
          </p:cNvPr>
          <p:cNvSpPr>
            <a:spLocks noGrp="1"/>
          </p:cNvSpPr>
          <p:nvPr>
            <p:ph type="sldNum" sz="quarter" idx="12"/>
          </p:nvPr>
        </p:nvSpPr>
        <p:spPr/>
        <p:txBody>
          <a:bodyPr/>
          <a:lstStyle/>
          <a:p>
            <a:fld id="{7C2DE811-3EB5-5F44-8D0F-201AE59E0020}" type="slidenum">
              <a:rPr lang="nl-NL" smtClean="0"/>
              <a:t>‹nr.›</a:t>
            </a:fld>
            <a:endParaRPr lang="nl-NL"/>
          </a:p>
        </p:txBody>
      </p:sp>
    </p:spTree>
    <p:extLst>
      <p:ext uri="{BB962C8B-B14F-4D97-AF65-F5344CB8AC3E}">
        <p14:creationId xmlns:p14="http://schemas.microsoft.com/office/powerpoint/2010/main" val="389270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074F4-4D0E-0D45-8A5D-7B8A33A6CF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32C8E6C-BC67-284A-8250-46568DFD50F3}"/>
              </a:ext>
            </a:extLst>
          </p:cNvPr>
          <p:cNvSpPr>
            <a:spLocks noGrp="1"/>
          </p:cNvSpPr>
          <p:nvPr>
            <p:ph type="dt" sz="half" idx="10"/>
          </p:nvPr>
        </p:nvSpPr>
        <p:spPr/>
        <p:txBody>
          <a:bodyPr/>
          <a:lstStyle/>
          <a:p>
            <a:fld id="{848D4EE1-84D1-CE47-879C-4A96269B71E9}" type="datetimeFigureOut">
              <a:rPr lang="nl-NL" smtClean="0"/>
              <a:t>02-10-2023</a:t>
            </a:fld>
            <a:endParaRPr lang="nl-NL"/>
          </a:p>
        </p:txBody>
      </p:sp>
      <p:sp>
        <p:nvSpPr>
          <p:cNvPr id="4" name="Tijdelijke aanduiding voor voettekst 3">
            <a:extLst>
              <a:ext uri="{FF2B5EF4-FFF2-40B4-BE49-F238E27FC236}">
                <a16:creationId xmlns:a16="http://schemas.microsoft.com/office/drawing/2014/main" id="{1C42AABA-7722-F64A-B697-3D13E42FCBA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2A30EEB-D3F7-0041-8FC3-F84666FD8520}"/>
              </a:ext>
            </a:extLst>
          </p:cNvPr>
          <p:cNvSpPr>
            <a:spLocks noGrp="1"/>
          </p:cNvSpPr>
          <p:nvPr>
            <p:ph type="sldNum" sz="quarter" idx="12"/>
          </p:nvPr>
        </p:nvSpPr>
        <p:spPr/>
        <p:txBody>
          <a:bodyPr/>
          <a:lstStyle/>
          <a:p>
            <a:fld id="{7C2DE811-3EB5-5F44-8D0F-201AE59E0020}" type="slidenum">
              <a:rPr lang="nl-NL" smtClean="0"/>
              <a:t>‹nr.›</a:t>
            </a:fld>
            <a:endParaRPr lang="nl-NL"/>
          </a:p>
        </p:txBody>
      </p:sp>
    </p:spTree>
    <p:extLst>
      <p:ext uri="{BB962C8B-B14F-4D97-AF65-F5344CB8AC3E}">
        <p14:creationId xmlns:p14="http://schemas.microsoft.com/office/powerpoint/2010/main" val="302413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AD73638-E73B-C64E-88B5-B8D1360D4CD9}"/>
              </a:ext>
            </a:extLst>
          </p:cNvPr>
          <p:cNvSpPr>
            <a:spLocks noGrp="1"/>
          </p:cNvSpPr>
          <p:nvPr>
            <p:ph type="dt" sz="half" idx="10"/>
          </p:nvPr>
        </p:nvSpPr>
        <p:spPr/>
        <p:txBody>
          <a:bodyPr/>
          <a:lstStyle/>
          <a:p>
            <a:fld id="{848D4EE1-84D1-CE47-879C-4A96269B71E9}" type="datetimeFigureOut">
              <a:rPr lang="nl-NL" smtClean="0"/>
              <a:t>02-10-2023</a:t>
            </a:fld>
            <a:endParaRPr lang="nl-NL"/>
          </a:p>
        </p:txBody>
      </p:sp>
      <p:sp>
        <p:nvSpPr>
          <p:cNvPr id="3" name="Tijdelijke aanduiding voor voettekst 2">
            <a:extLst>
              <a:ext uri="{FF2B5EF4-FFF2-40B4-BE49-F238E27FC236}">
                <a16:creationId xmlns:a16="http://schemas.microsoft.com/office/drawing/2014/main" id="{01F46895-6161-ED48-8074-820F7503C0D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7ED5674-7BFF-0D4E-8EF0-4B0C221D7213}"/>
              </a:ext>
            </a:extLst>
          </p:cNvPr>
          <p:cNvSpPr>
            <a:spLocks noGrp="1"/>
          </p:cNvSpPr>
          <p:nvPr>
            <p:ph type="sldNum" sz="quarter" idx="12"/>
          </p:nvPr>
        </p:nvSpPr>
        <p:spPr/>
        <p:txBody>
          <a:bodyPr/>
          <a:lstStyle/>
          <a:p>
            <a:fld id="{7C2DE811-3EB5-5F44-8D0F-201AE59E0020}" type="slidenum">
              <a:rPr lang="nl-NL" smtClean="0"/>
              <a:t>‹nr.›</a:t>
            </a:fld>
            <a:endParaRPr lang="nl-NL"/>
          </a:p>
        </p:txBody>
      </p:sp>
    </p:spTree>
    <p:extLst>
      <p:ext uri="{BB962C8B-B14F-4D97-AF65-F5344CB8AC3E}">
        <p14:creationId xmlns:p14="http://schemas.microsoft.com/office/powerpoint/2010/main" val="121928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B32A9-B45F-9647-8463-7A498852286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E4E2533-E0CA-2745-87CE-6B428429A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FAE19EAC-FA74-DB4C-9968-FC142F239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A9B2F97B-68DE-CE46-B289-2818AAC53D10}"/>
              </a:ext>
            </a:extLst>
          </p:cNvPr>
          <p:cNvSpPr>
            <a:spLocks noGrp="1"/>
          </p:cNvSpPr>
          <p:nvPr>
            <p:ph type="dt" sz="half" idx="10"/>
          </p:nvPr>
        </p:nvSpPr>
        <p:spPr/>
        <p:txBody>
          <a:bodyPr/>
          <a:lstStyle/>
          <a:p>
            <a:fld id="{848D4EE1-84D1-CE47-879C-4A96269B71E9}" type="datetimeFigureOut">
              <a:rPr lang="nl-NL" smtClean="0"/>
              <a:t>02-10-2023</a:t>
            </a:fld>
            <a:endParaRPr lang="nl-NL"/>
          </a:p>
        </p:txBody>
      </p:sp>
      <p:sp>
        <p:nvSpPr>
          <p:cNvPr id="6" name="Tijdelijke aanduiding voor voettekst 5">
            <a:extLst>
              <a:ext uri="{FF2B5EF4-FFF2-40B4-BE49-F238E27FC236}">
                <a16:creationId xmlns:a16="http://schemas.microsoft.com/office/drawing/2014/main" id="{7C99F95D-FEEF-6642-B2EA-6A74FA27B07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8F65EC-986B-DA48-BF7F-5A11A04F77BA}"/>
              </a:ext>
            </a:extLst>
          </p:cNvPr>
          <p:cNvSpPr>
            <a:spLocks noGrp="1"/>
          </p:cNvSpPr>
          <p:nvPr>
            <p:ph type="sldNum" sz="quarter" idx="12"/>
          </p:nvPr>
        </p:nvSpPr>
        <p:spPr/>
        <p:txBody>
          <a:bodyPr/>
          <a:lstStyle/>
          <a:p>
            <a:fld id="{7C2DE811-3EB5-5F44-8D0F-201AE59E0020}" type="slidenum">
              <a:rPr lang="nl-NL" smtClean="0"/>
              <a:t>‹nr.›</a:t>
            </a:fld>
            <a:endParaRPr lang="nl-NL"/>
          </a:p>
        </p:txBody>
      </p:sp>
    </p:spTree>
    <p:extLst>
      <p:ext uri="{BB962C8B-B14F-4D97-AF65-F5344CB8AC3E}">
        <p14:creationId xmlns:p14="http://schemas.microsoft.com/office/powerpoint/2010/main" val="83722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0B973-F4F7-A247-91F9-F27E82B11D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52AFD37-D85B-D547-885C-37E4F115C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76754387-1FD5-9F48-A96D-CC0E46B13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74C0D439-EB3A-7249-8AD9-F947A6D65EB2}"/>
              </a:ext>
            </a:extLst>
          </p:cNvPr>
          <p:cNvSpPr>
            <a:spLocks noGrp="1"/>
          </p:cNvSpPr>
          <p:nvPr>
            <p:ph type="dt" sz="half" idx="10"/>
          </p:nvPr>
        </p:nvSpPr>
        <p:spPr/>
        <p:txBody>
          <a:bodyPr/>
          <a:lstStyle/>
          <a:p>
            <a:fld id="{848D4EE1-84D1-CE47-879C-4A96269B71E9}" type="datetimeFigureOut">
              <a:rPr lang="nl-NL" smtClean="0"/>
              <a:t>02-10-2023</a:t>
            </a:fld>
            <a:endParaRPr lang="nl-NL"/>
          </a:p>
        </p:txBody>
      </p:sp>
      <p:sp>
        <p:nvSpPr>
          <p:cNvPr id="6" name="Tijdelijke aanduiding voor voettekst 5">
            <a:extLst>
              <a:ext uri="{FF2B5EF4-FFF2-40B4-BE49-F238E27FC236}">
                <a16:creationId xmlns:a16="http://schemas.microsoft.com/office/drawing/2014/main" id="{B6BCC05D-A9CD-504E-B543-CEAD96709A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F7D03D-D302-0348-83CA-4EF38242CA21}"/>
              </a:ext>
            </a:extLst>
          </p:cNvPr>
          <p:cNvSpPr>
            <a:spLocks noGrp="1"/>
          </p:cNvSpPr>
          <p:nvPr>
            <p:ph type="sldNum" sz="quarter" idx="12"/>
          </p:nvPr>
        </p:nvSpPr>
        <p:spPr/>
        <p:txBody>
          <a:bodyPr/>
          <a:lstStyle/>
          <a:p>
            <a:fld id="{7C2DE811-3EB5-5F44-8D0F-201AE59E0020}" type="slidenum">
              <a:rPr lang="nl-NL" smtClean="0"/>
              <a:t>‹nr.›</a:t>
            </a:fld>
            <a:endParaRPr lang="nl-NL"/>
          </a:p>
        </p:txBody>
      </p:sp>
    </p:spTree>
    <p:extLst>
      <p:ext uri="{BB962C8B-B14F-4D97-AF65-F5344CB8AC3E}">
        <p14:creationId xmlns:p14="http://schemas.microsoft.com/office/powerpoint/2010/main" val="50551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90C690A-A82E-974D-A7EA-F56AB0B58904}"/>
              </a:ext>
            </a:extLst>
          </p:cNvPr>
          <p:cNvSpPr>
            <a:spLocks noGrp="1"/>
          </p:cNvSpPr>
          <p:nvPr>
            <p:ph type="title"/>
          </p:nvPr>
        </p:nvSpPr>
        <p:spPr>
          <a:xfrm>
            <a:off x="838200" y="365125"/>
            <a:ext cx="10515600" cy="1139031"/>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F45F5398-E183-614B-938C-CFBFE8AC7CB0}"/>
              </a:ext>
            </a:extLst>
          </p:cNvPr>
          <p:cNvSpPr>
            <a:spLocks noGrp="1"/>
          </p:cNvSpPr>
          <p:nvPr>
            <p:ph type="body" idx="1"/>
          </p:nvPr>
        </p:nvSpPr>
        <p:spPr>
          <a:xfrm>
            <a:off x="838200" y="1690687"/>
            <a:ext cx="10515600" cy="4351338"/>
          </a:xfrm>
          <a:prstGeom prst="rect">
            <a:avLst/>
          </a:prstGeom>
        </p:spPr>
        <p:txBody>
          <a:bodyPr vert="horz" lIns="91440" tIns="45720" rIns="91440" bIns="45720" rtlCol="0">
            <a:normAutofit/>
          </a:body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4" name="Tijdelijke aanduiding voor datum 3">
            <a:extLst>
              <a:ext uri="{FF2B5EF4-FFF2-40B4-BE49-F238E27FC236}">
                <a16:creationId xmlns:a16="http://schemas.microsoft.com/office/drawing/2014/main" id="{3B5C0C9A-1497-854D-BCBA-2769D02E61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D4EE1-84D1-CE47-879C-4A96269B71E9}" type="datetimeFigureOut">
              <a:rPr lang="nl-NL" smtClean="0"/>
              <a:t>02-10-2023</a:t>
            </a:fld>
            <a:endParaRPr lang="nl-NL"/>
          </a:p>
        </p:txBody>
      </p:sp>
      <p:sp>
        <p:nvSpPr>
          <p:cNvPr id="5" name="Tijdelijke aanduiding voor voettekst 4">
            <a:extLst>
              <a:ext uri="{FF2B5EF4-FFF2-40B4-BE49-F238E27FC236}">
                <a16:creationId xmlns:a16="http://schemas.microsoft.com/office/drawing/2014/main" id="{F68741D9-D0A6-F94C-9C83-FEC4E89C9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3748A43-C65A-DF46-9158-06C9AE902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DE811-3EB5-5F44-8D0F-201AE59E0020}" type="slidenum">
              <a:rPr lang="nl-NL" smtClean="0"/>
              <a:t>‹nr.›</a:t>
            </a:fld>
            <a:endParaRPr lang="nl-NL"/>
          </a:p>
        </p:txBody>
      </p:sp>
      <p:pic>
        <p:nvPicPr>
          <p:cNvPr id="10" name="Afbeelding 9" descr="Logo WebEdu.jpg">
            <a:extLst>
              <a:ext uri="{FF2B5EF4-FFF2-40B4-BE49-F238E27FC236}">
                <a16:creationId xmlns:a16="http://schemas.microsoft.com/office/drawing/2014/main" id="{9966365D-D38D-3F42-80B1-257D6FBF87C2}"/>
              </a:ext>
            </a:extLst>
          </p:cNvPr>
          <p:cNvPicPr>
            <a:picLocks noChangeAspect="1"/>
          </p:cNvPicPr>
          <p:nvPr userDrawn="1"/>
        </p:nvPicPr>
        <p:blipFill>
          <a:blip r:embed="rId13" cstate="print"/>
          <a:stretch>
            <a:fillRect/>
          </a:stretch>
        </p:blipFill>
        <p:spPr>
          <a:xfrm>
            <a:off x="10719746" y="6359233"/>
            <a:ext cx="1268108" cy="182854"/>
          </a:xfrm>
          <a:prstGeom prst="rect">
            <a:avLst/>
          </a:prstGeom>
        </p:spPr>
      </p:pic>
      <p:pic>
        <p:nvPicPr>
          <p:cNvPr id="11" name="Afbeelding 10">
            <a:extLst>
              <a:ext uri="{FF2B5EF4-FFF2-40B4-BE49-F238E27FC236}">
                <a16:creationId xmlns:a16="http://schemas.microsoft.com/office/drawing/2014/main" id="{0E8050CE-00B2-6849-A8E2-146689BC1116}"/>
              </a:ext>
            </a:extLst>
          </p:cNvPr>
          <p:cNvPicPr>
            <a:picLocks noChangeAspect="1"/>
          </p:cNvPicPr>
          <p:nvPr userDrawn="1"/>
        </p:nvPicPr>
        <p:blipFill>
          <a:blip r:embed="rId14"/>
          <a:stretch>
            <a:fillRect/>
          </a:stretch>
        </p:blipFill>
        <p:spPr>
          <a:xfrm rot="5400000">
            <a:off x="6006306" y="715168"/>
            <a:ext cx="179387" cy="12192000"/>
          </a:xfrm>
          <a:prstGeom prst="rect">
            <a:avLst/>
          </a:prstGeom>
        </p:spPr>
      </p:pic>
      <p:pic>
        <p:nvPicPr>
          <p:cNvPr id="12" name="Afbeelding 11" descr="Pixels.jpg">
            <a:extLst>
              <a:ext uri="{FF2B5EF4-FFF2-40B4-BE49-F238E27FC236}">
                <a16:creationId xmlns:a16="http://schemas.microsoft.com/office/drawing/2014/main" id="{63215C06-3E86-C640-82EE-1BCCE8085EC3}"/>
              </a:ext>
            </a:extLst>
          </p:cNvPr>
          <p:cNvPicPr>
            <a:picLocks noChangeAspect="1"/>
          </p:cNvPicPr>
          <p:nvPr userDrawn="1"/>
        </p:nvPicPr>
        <p:blipFill>
          <a:blip r:embed="rId15" cstate="print"/>
          <a:stretch>
            <a:fillRect/>
          </a:stretch>
        </p:blipFill>
        <p:spPr>
          <a:xfrm>
            <a:off x="10680700" y="551656"/>
            <a:ext cx="1346200" cy="952500"/>
          </a:xfrm>
          <a:prstGeom prst="rect">
            <a:avLst/>
          </a:prstGeom>
        </p:spPr>
      </p:pic>
    </p:spTree>
    <p:extLst>
      <p:ext uri="{BB962C8B-B14F-4D97-AF65-F5344CB8AC3E}">
        <p14:creationId xmlns:p14="http://schemas.microsoft.com/office/powerpoint/2010/main" val="999017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FF0000"/>
        </a:buClr>
        <a:buFont typeface="Wingdings"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B050"/>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B0F0"/>
        </a:buClr>
        <a:buFont typeface="Wingdings" pitchFamily="2" charset="2"/>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rgbClr val="0070C0"/>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037D444-C68D-694D-99BB-51FD0C0C5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78101A7-6048-7346-881A-6C76E2EFEF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32F6241E-1CC7-664E-8DDB-6CDD1E376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07448-9E90-E749-82BC-69C57E7932AF}" type="datetimeFigureOut">
              <a:rPr lang="nl-NL" smtClean="0"/>
              <a:t>02-10-2023</a:t>
            </a:fld>
            <a:endParaRPr lang="nl-NL"/>
          </a:p>
        </p:txBody>
      </p:sp>
      <p:sp>
        <p:nvSpPr>
          <p:cNvPr id="5" name="Tijdelijke aanduiding voor voettekst 4">
            <a:extLst>
              <a:ext uri="{FF2B5EF4-FFF2-40B4-BE49-F238E27FC236}">
                <a16:creationId xmlns:a16="http://schemas.microsoft.com/office/drawing/2014/main" id="{1CE67AEC-93F8-0941-A35B-A29A8E61FA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ECC690B-B5CB-744D-BC01-401128CCD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2DEBF-11DF-E84D-896B-C431D16A513E}" type="slidenum">
              <a:rPr lang="nl-NL" smtClean="0"/>
              <a:t>‹nr.›</a:t>
            </a:fld>
            <a:endParaRPr lang="nl-NL"/>
          </a:p>
        </p:txBody>
      </p:sp>
      <p:pic>
        <p:nvPicPr>
          <p:cNvPr id="8" name="Afbeelding 7" descr="Logo WebEdu.jpg">
            <a:extLst>
              <a:ext uri="{FF2B5EF4-FFF2-40B4-BE49-F238E27FC236}">
                <a16:creationId xmlns:a16="http://schemas.microsoft.com/office/drawing/2014/main" id="{5DDD28C3-F6DB-634B-B0EB-224D698D5AF2}"/>
              </a:ext>
            </a:extLst>
          </p:cNvPr>
          <p:cNvPicPr>
            <a:picLocks noChangeAspect="1"/>
          </p:cNvPicPr>
          <p:nvPr userDrawn="1"/>
        </p:nvPicPr>
        <p:blipFill>
          <a:blip r:embed="rId3" cstate="print"/>
          <a:stretch>
            <a:fillRect/>
          </a:stretch>
        </p:blipFill>
        <p:spPr>
          <a:xfrm>
            <a:off x="10719746" y="6359233"/>
            <a:ext cx="1268108" cy="182854"/>
          </a:xfrm>
          <a:prstGeom prst="rect">
            <a:avLst/>
          </a:prstGeom>
        </p:spPr>
      </p:pic>
      <p:pic>
        <p:nvPicPr>
          <p:cNvPr id="9" name="Afbeelding 8">
            <a:extLst>
              <a:ext uri="{FF2B5EF4-FFF2-40B4-BE49-F238E27FC236}">
                <a16:creationId xmlns:a16="http://schemas.microsoft.com/office/drawing/2014/main" id="{7EEF4503-162B-5A49-A54D-F605B281701C}"/>
              </a:ext>
            </a:extLst>
          </p:cNvPr>
          <p:cNvPicPr>
            <a:picLocks noChangeAspect="1"/>
          </p:cNvPicPr>
          <p:nvPr userDrawn="1"/>
        </p:nvPicPr>
        <p:blipFill>
          <a:blip r:embed="rId4"/>
          <a:stretch>
            <a:fillRect/>
          </a:stretch>
        </p:blipFill>
        <p:spPr>
          <a:xfrm rot="5400000">
            <a:off x="6006306" y="715331"/>
            <a:ext cx="179387" cy="12192000"/>
          </a:xfrm>
          <a:prstGeom prst="rect">
            <a:avLst/>
          </a:prstGeom>
        </p:spPr>
      </p:pic>
      <p:pic>
        <p:nvPicPr>
          <p:cNvPr id="10" name="Afbeelding 9" descr="Pixels.jpg">
            <a:extLst>
              <a:ext uri="{FF2B5EF4-FFF2-40B4-BE49-F238E27FC236}">
                <a16:creationId xmlns:a16="http://schemas.microsoft.com/office/drawing/2014/main" id="{EDB6C69E-461A-CF4E-8272-C6DFBACE1DE9}"/>
              </a:ext>
            </a:extLst>
          </p:cNvPr>
          <p:cNvPicPr>
            <a:picLocks noChangeAspect="1"/>
          </p:cNvPicPr>
          <p:nvPr userDrawn="1"/>
        </p:nvPicPr>
        <p:blipFill>
          <a:blip r:embed="rId5" cstate="print"/>
          <a:stretch>
            <a:fillRect/>
          </a:stretch>
        </p:blipFill>
        <p:spPr>
          <a:xfrm>
            <a:off x="10680700" y="551656"/>
            <a:ext cx="1346200" cy="952500"/>
          </a:xfrm>
          <a:prstGeom prst="rect">
            <a:avLst/>
          </a:prstGeom>
        </p:spPr>
      </p:pic>
      <p:pic>
        <p:nvPicPr>
          <p:cNvPr id="7" name="Afbeelding 6">
            <a:extLst>
              <a:ext uri="{FF2B5EF4-FFF2-40B4-BE49-F238E27FC236}">
                <a16:creationId xmlns:a16="http://schemas.microsoft.com/office/drawing/2014/main" id="{CB667A78-BE2F-8D40-B390-6609F80D43E3}"/>
              </a:ext>
            </a:extLst>
          </p:cNvPr>
          <p:cNvPicPr>
            <a:picLocks noChangeAspect="1"/>
          </p:cNvPicPr>
          <p:nvPr userDrawn="1"/>
        </p:nvPicPr>
        <p:blipFill>
          <a:blip r:embed="rId6"/>
          <a:stretch>
            <a:fillRect/>
          </a:stretch>
        </p:blipFill>
        <p:spPr>
          <a:xfrm>
            <a:off x="-1" y="-1"/>
            <a:ext cx="1779542" cy="6901025"/>
          </a:xfrm>
          <a:prstGeom prst="rect">
            <a:avLst/>
          </a:prstGeom>
        </p:spPr>
      </p:pic>
    </p:spTree>
    <p:extLst>
      <p:ext uri="{BB962C8B-B14F-4D97-AF65-F5344CB8AC3E}">
        <p14:creationId xmlns:p14="http://schemas.microsoft.com/office/powerpoint/2010/main" val="126679278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lees.webedu.nl/bedrijfshulpverlener/" TargetMode="External"/><Relationship Id="rId2" Type="http://schemas.openxmlformats.org/officeDocument/2006/relationships/hyperlink" Target="mailto:info@webedu.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4F90B-D0F8-4444-9814-3826FCED7A32}"/>
              </a:ext>
            </a:extLst>
          </p:cNvPr>
          <p:cNvSpPr>
            <a:spLocks noGrp="1"/>
          </p:cNvSpPr>
          <p:nvPr>
            <p:ph type="ctrTitle"/>
          </p:nvPr>
        </p:nvSpPr>
        <p:spPr/>
        <p:txBody>
          <a:bodyPr/>
          <a:lstStyle/>
          <a:p>
            <a:r>
              <a:rPr lang="nl-NL" dirty="0"/>
              <a:t>Opleiding</a:t>
            </a:r>
            <a:br>
              <a:rPr lang="nl-NL" dirty="0"/>
            </a:br>
            <a:r>
              <a:rPr lang="nl-NL" dirty="0"/>
              <a:t>Bedrijfshulpverlener</a:t>
            </a:r>
          </a:p>
        </p:txBody>
      </p:sp>
      <p:sp>
        <p:nvSpPr>
          <p:cNvPr id="3" name="Ondertitel 2">
            <a:extLst>
              <a:ext uri="{FF2B5EF4-FFF2-40B4-BE49-F238E27FC236}">
                <a16:creationId xmlns:a16="http://schemas.microsoft.com/office/drawing/2014/main" id="{A536A1A0-40C7-9E49-8530-ED57BF7A043B}"/>
              </a:ext>
            </a:extLst>
          </p:cNvPr>
          <p:cNvSpPr>
            <a:spLocks noGrp="1"/>
          </p:cNvSpPr>
          <p:nvPr>
            <p:ph type="subTitle" idx="1"/>
          </p:nvPr>
        </p:nvSpPr>
        <p:spPr>
          <a:xfrm>
            <a:off x="2215165" y="3649472"/>
            <a:ext cx="9144000" cy="1655762"/>
          </a:xfrm>
        </p:spPr>
        <p:txBody>
          <a:bodyPr/>
          <a:lstStyle/>
          <a:p>
            <a:r>
              <a:rPr lang="nl-NL" dirty="0">
                <a:solidFill>
                  <a:srgbClr val="FF0000"/>
                </a:solidFill>
              </a:rPr>
              <a:t>Levensreddende eerste hulp</a:t>
            </a:r>
          </a:p>
        </p:txBody>
      </p:sp>
    </p:spTree>
    <p:extLst>
      <p:ext uri="{BB962C8B-B14F-4D97-AF65-F5344CB8AC3E}">
        <p14:creationId xmlns:p14="http://schemas.microsoft.com/office/powerpoint/2010/main" val="413182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C9EE8-FFBD-6B4A-A62E-E8284DA7CDF2}"/>
              </a:ext>
            </a:extLst>
          </p:cNvPr>
          <p:cNvSpPr>
            <a:spLocks noGrp="1"/>
          </p:cNvSpPr>
          <p:nvPr>
            <p:ph type="title"/>
          </p:nvPr>
        </p:nvSpPr>
        <p:spPr>
          <a:xfrm>
            <a:off x="709108" y="1376979"/>
            <a:ext cx="10515600" cy="4572000"/>
          </a:xfrm>
        </p:spPr>
        <p:txBody>
          <a:bodyPr>
            <a:normAutofit/>
          </a:bodyPr>
          <a:lstStyle/>
          <a:p>
            <a:pPr lvl="0" algn="ctr">
              <a:spcBef>
                <a:spcPts val="0"/>
              </a:spcBef>
            </a:pPr>
            <a:r>
              <a:rPr lang="nl-NL" sz="3100" dirty="0"/>
              <a:t>Deze presentatie is onderdeel van het lesmateriaal bij</a:t>
            </a:r>
            <a:br>
              <a:rPr lang="nl-NL" sz="3100" dirty="0"/>
            </a:br>
            <a:r>
              <a:rPr lang="nl-NL" sz="3100" dirty="0"/>
              <a:t>Bedrijfshulpverlener.</a:t>
            </a:r>
            <a:br>
              <a:rPr lang="nl-NL" dirty="0"/>
            </a:br>
            <a:br>
              <a:rPr lang="nl-NL" dirty="0"/>
            </a:br>
            <a:r>
              <a:rPr lang="nl-NL" sz="1800" dirty="0">
                <a:solidFill>
                  <a:schemeClr val="dk1"/>
                </a:solidFill>
                <a:latin typeface="Calibri" panose="020F0502020204030204" pitchFamily="34" charset="0"/>
                <a:ea typeface="Abel"/>
                <a:cs typeface="Calibri" panose="020F0502020204030204" pitchFamily="34" charset="0"/>
                <a:sym typeface="Abel"/>
              </a:rPr>
              <a:t>Het is toegestaan om deze presentatie te bewerken ten behoeve van het onderwijs Bedrijfshulpverlening.</a:t>
            </a:r>
            <a:br>
              <a:rPr lang="nl-NL" sz="1800" dirty="0">
                <a:solidFill>
                  <a:schemeClr val="dk1"/>
                </a:solidFill>
                <a:latin typeface="Calibri" panose="020F0502020204030204" pitchFamily="34" charset="0"/>
                <a:ea typeface="Abel"/>
                <a:cs typeface="Calibri" panose="020F0502020204030204" pitchFamily="34" charset="0"/>
                <a:sym typeface="Abel"/>
              </a:rPr>
            </a:br>
            <a:r>
              <a:rPr lang="nl-NL" sz="1800" dirty="0">
                <a:solidFill>
                  <a:schemeClr val="dk1"/>
                </a:solidFill>
                <a:latin typeface="Calibri" panose="020F0502020204030204" pitchFamily="34" charset="0"/>
                <a:ea typeface="Abel"/>
                <a:cs typeface="Calibri" panose="020F0502020204030204" pitchFamily="34" charset="0"/>
                <a:sym typeface="Abel"/>
              </a:rPr>
              <a:t>Het is mogelijk om de presentatie in </a:t>
            </a:r>
            <a:r>
              <a:rPr lang="nl-NL" sz="1800" b="1" dirty="0">
                <a:solidFill>
                  <a:schemeClr val="dk1"/>
                </a:solidFill>
                <a:latin typeface="Calibri" panose="020F0502020204030204" pitchFamily="34" charset="0"/>
                <a:ea typeface="Abel"/>
                <a:cs typeface="Calibri" panose="020F0502020204030204" pitchFamily="34" charset="0"/>
                <a:sym typeface="Abel"/>
              </a:rPr>
              <a:t>eigen huisstijl</a:t>
            </a:r>
            <a:r>
              <a:rPr lang="nl-NL" sz="1800" dirty="0">
                <a:solidFill>
                  <a:schemeClr val="dk1"/>
                </a:solidFill>
                <a:latin typeface="Calibri" panose="020F0502020204030204" pitchFamily="34" charset="0"/>
                <a:ea typeface="Abel"/>
                <a:cs typeface="Calibri" panose="020F0502020204030204" pitchFamily="34" charset="0"/>
                <a:sym typeface="Abel"/>
              </a:rPr>
              <a:t>, met een </a:t>
            </a:r>
            <a:r>
              <a:rPr lang="nl-NL" sz="1800" b="1" dirty="0">
                <a:solidFill>
                  <a:schemeClr val="dk1"/>
                </a:solidFill>
                <a:latin typeface="Calibri" panose="020F0502020204030204" pitchFamily="34" charset="0"/>
                <a:ea typeface="Abel"/>
                <a:cs typeface="Calibri" panose="020F0502020204030204" pitchFamily="34" charset="0"/>
                <a:sym typeface="Abel"/>
              </a:rPr>
              <a:t>eigen logo </a:t>
            </a:r>
            <a:r>
              <a:rPr lang="nl-NL" sz="1800" dirty="0">
                <a:solidFill>
                  <a:schemeClr val="dk1"/>
                </a:solidFill>
                <a:latin typeface="Calibri" panose="020F0502020204030204" pitchFamily="34" charset="0"/>
                <a:ea typeface="Abel"/>
                <a:cs typeface="Calibri" panose="020F0502020204030204" pitchFamily="34" charset="0"/>
                <a:sym typeface="Abel"/>
              </a:rPr>
              <a:t>uit te voeren.</a:t>
            </a:r>
            <a:br>
              <a:rPr lang="nl-NL" sz="1800" dirty="0">
                <a:solidFill>
                  <a:schemeClr val="dk1"/>
                </a:solidFill>
                <a:latin typeface="Calibri" panose="020F0502020204030204" pitchFamily="34" charset="0"/>
                <a:ea typeface="Abel"/>
                <a:cs typeface="Calibri" panose="020F0502020204030204" pitchFamily="34" charset="0"/>
                <a:sym typeface="Abel"/>
              </a:rPr>
            </a:br>
            <a:br>
              <a:rPr lang="nl-NL" sz="1800" dirty="0">
                <a:solidFill>
                  <a:schemeClr val="dk1"/>
                </a:solidFill>
                <a:latin typeface="Calibri" panose="020F0502020204030204" pitchFamily="34" charset="0"/>
                <a:ea typeface="Abel"/>
                <a:cs typeface="Calibri" panose="020F0502020204030204" pitchFamily="34" charset="0"/>
                <a:sym typeface="Abel"/>
              </a:rPr>
            </a:br>
            <a:r>
              <a:rPr lang="nl-NL" sz="1800" dirty="0">
                <a:solidFill>
                  <a:schemeClr val="dk1"/>
                </a:solidFill>
                <a:latin typeface="Calibri" panose="020F0502020204030204" pitchFamily="34" charset="0"/>
                <a:ea typeface="Abel"/>
                <a:cs typeface="Calibri" panose="020F0502020204030204" pitchFamily="34" charset="0"/>
                <a:sym typeface="Abel"/>
              </a:rPr>
              <a:t>Hierna een klein gedeelte van de presentatie.</a:t>
            </a:r>
            <a:br>
              <a:rPr lang="nl-NL" sz="1800" dirty="0">
                <a:solidFill>
                  <a:schemeClr val="dk1"/>
                </a:solidFill>
                <a:latin typeface="Calibri" panose="020F0502020204030204" pitchFamily="34" charset="0"/>
                <a:ea typeface="Abel"/>
                <a:cs typeface="Calibri" panose="020F0502020204030204" pitchFamily="34" charset="0"/>
                <a:sym typeface="Abel"/>
              </a:rPr>
            </a:br>
            <a:r>
              <a:rPr lang="nl-NL" sz="1800" dirty="0">
                <a:solidFill>
                  <a:schemeClr val="dk1"/>
                </a:solidFill>
                <a:latin typeface="Calibri" panose="020F0502020204030204" pitchFamily="34" charset="0"/>
                <a:ea typeface="Abel"/>
                <a:cs typeface="Calibri" panose="020F0502020204030204" pitchFamily="34" charset="0"/>
                <a:sym typeface="Abel"/>
              </a:rPr>
              <a:t>Wil je de complete presentatie ontvangen?</a:t>
            </a:r>
            <a:br>
              <a:rPr lang="nl-NL" sz="1800" dirty="0">
                <a:solidFill>
                  <a:schemeClr val="dk1"/>
                </a:solidFill>
                <a:latin typeface="Calibri" panose="020F0502020204030204" pitchFamily="34" charset="0"/>
                <a:ea typeface="Abel"/>
                <a:cs typeface="Calibri" panose="020F0502020204030204" pitchFamily="34" charset="0"/>
                <a:sym typeface="Abel"/>
              </a:rPr>
            </a:br>
            <a:r>
              <a:rPr lang="nl-NL" sz="1800" dirty="0">
                <a:solidFill>
                  <a:schemeClr val="dk1"/>
                </a:solidFill>
                <a:latin typeface="Calibri" panose="020F0502020204030204" pitchFamily="34" charset="0"/>
                <a:ea typeface="Abel"/>
                <a:cs typeface="Calibri" panose="020F0502020204030204" pitchFamily="34" charset="0"/>
                <a:sym typeface="Abel"/>
              </a:rPr>
              <a:t>Stuur dan een e-mail naar </a:t>
            </a:r>
            <a:r>
              <a:rPr lang="nl-NL" sz="1800" dirty="0">
                <a:solidFill>
                  <a:schemeClr val="dk1"/>
                </a:solidFill>
                <a:latin typeface="Calibri" panose="020F0502020204030204" pitchFamily="34" charset="0"/>
                <a:ea typeface="Abel"/>
                <a:cs typeface="Calibri" panose="020F0502020204030204" pitchFamily="34" charset="0"/>
                <a:sym typeface="Abel"/>
                <a:hlinkClick r:id="rId2"/>
              </a:rPr>
              <a:t>info@webedu.nl</a:t>
            </a:r>
            <a:br>
              <a:rPr lang="nl-NL" sz="1800" dirty="0">
                <a:solidFill>
                  <a:schemeClr val="dk1"/>
                </a:solidFill>
                <a:latin typeface="Calibri" panose="020F0502020204030204" pitchFamily="34" charset="0"/>
                <a:ea typeface="Abel"/>
                <a:cs typeface="Calibri" panose="020F0502020204030204" pitchFamily="34" charset="0"/>
                <a:sym typeface="Abel"/>
              </a:rPr>
            </a:br>
            <a:br>
              <a:rPr lang="nl-NL" sz="1800" dirty="0">
                <a:solidFill>
                  <a:schemeClr val="dk1"/>
                </a:solidFill>
                <a:latin typeface="Calibri" panose="020F0502020204030204" pitchFamily="34" charset="0"/>
                <a:ea typeface="Abel"/>
                <a:cs typeface="Calibri" panose="020F0502020204030204" pitchFamily="34" charset="0"/>
                <a:sym typeface="Abel"/>
              </a:rPr>
            </a:br>
            <a:br>
              <a:rPr lang="nl-NL" sz="1800" dirty="0">
                <a:solidFill>
                  <a:schemeClr val="dk1"/>
                </a:solidFill>
                <a:latin typeface="Calibri" panose="020F0502020204030204" pitchFamily="34" charset="0"/>
                <a:ea typeface="Abel"/>
                <a:cs typeface="Calibri" panose="020F0502020204030204" pitchFamily="34" charset="0"/>
                <a:sym typeface="Abel"/>
              </a:rPr>
            </a:br>
            <a:r>
              <a:rPr lang="nl-NL" sz="1600" dirty="0">
                <a:solidFill>
                  <a:schemeClr val="dk1"/>
                </a:solidFill>
                <a:latin typeface="Calibri" panose="020F0502020204030204" pitchFamily="34" charset="0"/>
                <a:ea typeface="Abel"/>
                <a:cs typeface="Calibri" panose="020F0502020204030204" pitchFamily="34" charset="0"/>
                <a:sym typeface="Abel"/>
              </a:rPr>
              <a:t>Houd de website in de gaten voor updates</a:t>
            </a:r>
            <a:br>
              <a:rPr lang="nl-NL" sz="1600" dirty="0">
                <a:solidFill>
                  <a:schemeClr val="dk1"/>
                </a:solidFill>
                <a:latin typeface="Calibri" panose="020F0502020204030204" pitchFamily="34" charset="0"/>
                <a:ea typeface="Abel"/>
                <a:cs typeface="Calibri" panose="020F0502020204030204" pitchFamily="34" charset="0"/>
                <a:sym typeface="Abel"/>
              </a:rPr>
            </a:br>
            <a:r>
              <a:rPr lang="nl-NL" sz="1600" dirty="0">
                <a:solidFill>
                  <a:schemeClr val="dk1"/>
                </a:solidFill>
                <a:latin typeface="Calibri" panose="020F0502020204030204" pitchFamily="34" charset="0"/>
                <a:ea typeface="Abel"/>
                <a:cs typeface="Calibri" panose="020F0502020204030204" pitchFamily="34" charset="0"/>
                <a:sym typeface="Abel"/>
                <a:hlinkClick r:id="rId3"/>
              </a:rPr>
              <a:t>Bedrijfshulpverlener</a:t>
            </a:r>
            <a:endParaRPr lang="nl-NL"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FE535-620E-954D-A7E7-090EE7CB0B44}"/>
              </a:ext>
            </a:extLst>
          </p:cNvPr>
          <p:cNvSpPr>
            <a:spLocks noGrp="1"/>
          </p:cNvSpPr>
          <p:nvPr>
            <p:ph type="title"/>
          </p:nvPr>
        </p:nvSpPr>
        <p:spPr/>
        <p:txBody>
          <a:bodyPr/>
          <a:lstStyle/>
          <a:p>
            <a:r>
              <a:rPr lang="nl-NL" dirty="0"/>
              <a:t>Contact met het slachtoffer</a:t>
            </a:r>
          </a:p>
        </p:txBody>
      </p:sp>
      <p:sp>
        <p:nvSpPr>
          <p:cNvPr id="3" name="Tijdelijke aanduiding voor inhoud 2">
            <a:extLst>
              <a:ext uri="{FF2B5EF4-FFF2-40B4-BE49-F238E27FC236}">
                <a16:creationId xmlns:a16="http://schemas.microsoft.com/office/drawing/2014/main" id="{6CF07EF4-6713-304C-A230-BE6EDBE83C8D}"/>
              </a:ext>
            </a:extLst>
          </p:cNvPr>
          <p:cNvSpPr>
            <a:spLocks noGrp="1"/>
          </p:cNvSpPr>
          <p:nvPr>
            <p:ph idx="1"/>
          </p:nvPr>
        </p:nvSpPr>
        <p:spPr/>
        <p:txBody>
          <a:bodyPr/>
          <a:lstStyle/>
          <a:p>
            <a:r>
              <a:rPr lang="nl-NL" dirty="0"/>
              <a:t>Benader het slachtoffer met respect en empathie</a:t>
            </a:r>
          </a:p>
          <a:p>
            <a:r>
              <a:rPr lang="nl-NL" dirty="0"/>
              <a:t>Maak oogcontact (als dat cultureel passend is)</a:t>
            </a:r>
          </a:p>
          <a:p>
            <a:r>
              <a:rPr lang="nl-NL" dirty="0"/>
              <a:t>Stel jezelf voor en zeg ‘ik ben </a:t>
            </a:r>
            <a:r>
              <a:rPr lang="nl-NL" dirty="0" err="1"/>
              <a:t>bhv’er</a:t>
            </a:r>
            <a:r>
              <a:rPr lang="nl-NL" dirty="0"/>
              <a:t>’</a:t>
            </a:r>
          </a:p>
          <a:p>
            <a:r>
              <a:rPr lang="nl-NL" dirty="0"/>
              <a:t>Praat duidelijk en op rustige toon</a:t>
            </a:r>
          </a:p>
          <a:p>
            <a:r>
              <a:rPr lang="nl-NL" dirty="0"/>
              <a:t>Vraag waar je mee kunt helpen</a:t>
            </a:r>
          </a:p>
          <a:p>
            <a:r>
              <a:rPr lang="nl-NL" dirty="0"/>
              <a:t>Luister actief en met open houding</a:t>
            </a:r>
          </a:p>
        </p:txBody>
      </p:sp>
      <p:pic>
        <p:nvPicPr>
          <p:cNvPr id="5" name="Afbeelding 4">
            <a:extLst>
              <a:ext uri="{FF2B5EF4-FFF2-40B4-BE49-F238E27FC236}">
                <a16:creationId xmlns:a16="http://schemas.microsoft.com/office/drawing/2014/main" id="{11EEEBCA-5E61-EC4B-96B3-8BE64D5B405E}"/>
              </a:ext>
            </a:extLst>
          </p:cNvPr>
          <p:cNvPicPr>
            <a:picLocks noChangeAspect="1"/>
          </p:cNvPicPr>
          <p:nvPr/>
        </p:nvPicPr>
        <p:blipFill>
          <a:blip r:embed="rId2"/>
          <a:stretch>
            <a:fillRect/>
          </a:stretch>
        </p:blipFill>
        <p:spPr>
          <a:xfrm>
            <a:off x="6603325" y="2714016"/>
            <a:ext cx="4196941" cy="2768195"/>
          </a:xfrm>
          <a:prstGeom prst="rect">
            <a:avLst/>
          </a:prstGeom>
        </p:spPr>
      </p:pic>
    </p:spTree>
    <p:extLst>
      <p:ext uri="{BB962C8B-B14F-4D97-AF65-F5344CB8AC3E}">
        <p14:creationId xmlns:p14="http://schemas.microsoft.com/office/powerpoint/2010/main" val="131571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655E3-2097-8749-9416-D2F3FA115AB1}"/>
              </a:ext>
            </a:extLst>
          </p:cNvPr>
          <p:cNvSpPr>
            <a:spLocks noGrp="1"/>
          </p:cNvSpPr>
          <p:nvPr>
            <p:ph type="title"/>
          </p:nvPr>
        </p:nvSpPr>
        <p:spPr/>
        <p:txBody>
          <a:bodyPr/>
          <a:lstStyle/>
          <a:p>
            <a:r>
              <a:rPr lang="nl-NL" dirty="0"/>
              <a:t>Reanimatie met AED</a:t>
            </a:r>
          </a:p>
        </p:txBody>
      </p:sp>
      <p:pic>
        <p:nvPicPr>
          <p:cNvPr id="5" name="Afbeelding 4">
            <a:extLst>
              <a:ext uri="{FF2B5EF4-FFF2-40B4-BE49-F238E27FC236}">
                <a16:creationId xmlns:a16="http://schemas.microsoft.com/office/drawing/2014/main" id="{713BB20B-EB86-4C47-8177-DFC03055F196}"/>
              </a:ext>
            </a:extLst>
          </p:cNvPr>
          <p:cNvPicPr>
            <a:picLocks noChangeAspect="1"/>
          </p:cNvPicPr>
          <p:nvPr/>
        </p:nvPicPr>
        <p:blipFill>
          <a:blip r:embed="rId2"/>
          <a:stretch>
            <a:fillRect/>
          </a:stretch>
        </p:blipFill>
        <p:spPr>
          <a:xfrm>
            <a:off x="943277" y="1504156"/>
            <a:ext cx="8816741" cy="4601790"/>
          </a:xfrm>
          <a:prstGeom prst="rect">
            <a:avLst/>
          </a:prstGeom>
        </p:spPr>
      </p:pic>
    </p:spTree>
    <p:extLst>
      <p:ext uri="{BB962C8B-B14F-4D97-AF65-F5344CB8AC3E}">
        <p14:creationId xmlns:p14="http://schemas.microsoft.com/office/powerpoint/2010/main" val="250556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6DDEE-E6E0-1543-9620-C5EDACC8F54C}"/>
              </a:ext>
            </a:extLst>
          </p:cNvPr>
          <p:cNvSpPr>
            <a:spLocks noGrp="1"/>
          </p:cNvSpPr>
          <p:nvPr>
            <p:ph type="title"/>
          </p:nvPr>
        </p:nvSpPr>
        <p:spPr/>
        <p:txBody>
          <a:bodyPr/>
          <a:lstStyle/>
          <a:p>
            <a:r>
              <a:rPr lang="nl-NL" dirty="0"/>
              <a:t>Reanimatie met AED</a:t>
            </a:r>
          </a:p>
        </p:txBody>
      </p:sp>
      <p:sp>
        <p:nvSpPr>
          <p:cNvPr id="3" name="Tijdelijke aanduiding voor inhoud 2">
            <a:extLst>
              <a:ext uri="{FF2B5EF4-FFF2-40B4-BE49-F238E27FC236}">
                <a16:creationId xmlns:a16="http://schemas.microsoft.com/office/drawing/2014/main" id="{0CC7D7E1-A90C-214D-9BD9-E3B4FC82EBE8}"/>
              </a:ext>
            </a:extLst>
          </p:cNvPr>
          <p:cNvSpPr>
            <a:spLocks noGrp="1"/>
          </p:cNvSpPr>
          <p:nvPr>
            <p:ph idx="1"/>
          </p:nvPr>
        </p:nvSpPr>
        <p:spPr>
          <a:xfrm>
            <a:off x="838200" y="1504156"/>
            <a:ext cx="11020124" cy="4351338"/>
          </a:xfrm>
        </p:spPr>
        <p:txBody>
          <a:bodyPr/>
          <a:lstStyle/>
          <a:p>
            <a:pPr marL="0" indent="0">
              <a:buNone/>
            </a:pPr>
            <a:r>
              <a:rPr lang="nl-NL" b="1" dirty="0"/>
              <a:t>Zodra de AED er is:</a:t>
            </a:r>
          </a:p>
          <a:p>
            <a:r>
              <a:rPr lang="nl-NL" sz="2000" dirty="0"/>
              <a:t>Zet de AED aan (sommige </a:t>
            </a:r>
            <a:r>
              <a:rPr lang="nl-NL" sz="2000" dirty="0" err="1"/>
              <a:t>AED’s</a:t>
            </a:r>
            <a:r>
              <a:rPr lang="nl-NL" sz="2000" dirty="0"/>
              <a:t> starten automatisch na het openen van het deksel).</a:t>
            </a:r>
          </a:p>
          <a:p>
            <a:r>
              <a:rPr lang="nl-NL" sz="2000" dirty="0"/>
              <a:t>Voer de gesproken/visuele opdrachten direct uit.</a:t>
            </a:r>
          </a:p>
          <a:p>
            <a:r>
              <a:rPr lang="nl-NL" sz="2000" dirty="0"/>
              <a:t>Ontbloot de borstkas</a:t>
            </a:r>
          </a:p>
          <a:p>
            <a:r>
              <a:rPr lang="nl-NL" sz="2000" dirty="0"/>
              <a:t>Bevestig de elektroden op de ontblote borstkas volgens de afbeelding op de elektroden. Als er reeds een hulpverlener aanwezig is, onderbreekt deze alleen de </a:t>
            </a:r>
            <a:r>
              <a:rPr lang="nl-NL" sz="2000" dirty="0" err="1"/>
              <a:t>borstcompressies</a:t>
            </a:r>
            <a:r>
              <a:rPr lang="nl-NL" sz="2000" dirty="0"/>
              <a:t> voor zover noodzakelijk voor het aansluiten van de AED.</a:t>
            </a:r>
          </a:p>
          <a:p>
            <a:r>
              <a:rPr lang="nl-NL" sz="2000" dirty="0"/>
              <a:t>Als de AED vraagt het slachtoffer niet aan te raken, raak dan ook de draden van de elektroden niet aan.</a:t>
            </a:r>
          </a:p>
          <a:p>
            <a:endParaRPr lang="nl-NL" dirty="0"/>
          </a:p>
        </p:txBody>
      </p:sp>
      <p:pic>
        <p:nvPicPr>
          <p:cNvPr id="5" name="Afbeelding 4">
            <a:extLst>
              <a:ext uri="{FF2B5EF4-FFF2-40B4-BE49-F238E27FC236}">
                <a16:creationId xmlns:a16="http://schemas.microsoft.com/office/drawing/2014/main" id="{F9DEBF90-519D-1348-A3A6-C9C4FFEED9F5}"/>
              </a:ext>
            </a:extLst>
          </p:cNvPr>
          <p:cNvPicPr>
            <a:picLocks noChangeAspect="1"/>
          </p:cNvPicPr>
          <p:nvPr/>
        </p:nvPicPr>
        <p:blipFill>
          <a:blip r:embed="rId2"/>
          <a:stretch>
            <a:fillRect/>
          </a:stretch>
        </p:blipFill>
        <p:spPr>
          <a:xfrm>
            <a:off x="2011681" y="4494999"/>
            <a:ext cx="6730334" cy="2012690"/>
          </a:xfrm>
          <a:prstGeom prst="rect">
            <a:avLst/>
          </a:prstGeom>
        </p:spPr>
      </p:pic>
    </p:spTree>
    <p:extLst>
      <p:ext uri="{BB962C8B-B14F-4D97-AF65-F5344CB8AC3E}">
        <p14:creationId xmlns:p14="http://schemas.microsoft.com/office/powerpoint/2010/main" val="319501000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Edu Sjabloon 2" id="{64EAC0DF-E5EC-DB4A-BB3C-889C6D2960AA}" vid="{3E5E5EFE-94C3-0440-9A82-35658DA953C6}"/>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Edu Sjabloon 2" id="{64EAC0DF-E5EC-DB4A-BB3C-889C6D2960AA}" vid="{35D7BCCA-D0F7-944F-B20E-F82DD78DF57D}"/>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Kantoorthema</Template>
  <TotalTime>15773</TotalTime>
  <Words>242</Words>
  <Application>Microsoft Macintosh PowerPoint</Application>
  <PresentationFormat>Breedbeeld</PresentationFormat>
  <Paragraphs>18</Paragraphs>
  <Slides>5</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5</vt:i4>
      </vt:variant>
    </vt:vector>
  </HeadingPairs>
  <TitlesOfParts>
    <vt:vector size="12" baseType="lpstr">
      <vt:lpstr>Abel</vt:lpstr>
      <vt:lpstr>Arial</vt:lpstr>
      <vt:lpstr>Calibri</vt:lpstr>
      <vt:lpstr>Calibri Light</vt:lpstr>
      <vt:lpstr>Wingdings</vt:lpstr>
      <vt:lpstr>Kantoorthema</vt:lpstr>
      <vt:lpstr>Aangepast ontwerp</vt:lpstr>
      <vt:lpstr>Opleiding Bedrijfshulpverlener</vt:lpstr>
      <vt:lpstr>Deze presentatie is onderdeel van het lesmateriaal bij Bedrijfshulpverlener.  Het is toegestaan om deze presentatie te bewerken ten behoeve van het onderwijs Bedrijfshulpverlening. Het is mogelijk om de presentatie in eigen huisstijl, met een eigen logo uit te voeren.  Hierna een klein gedeelte van de presentatie. Wil je de complete presentatie ontvangen? Stuur dan een e-mail naar info@webedu.nl   Houd de website in de gaten voor updates Bedrijfshulpverlener</vt:lpstr>
      <vt:lpstr>Contact met het slachtoffer</vt:lpstr>
      <vt:lpstr>Reanimatie met AED</vt:lpstr>
      <vt:lpstr>Reanimatie met AED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Opleiding Bedrijfshulpverlener</dc:title>
  <dc:creator>Microsoft Office User</dc:creator>
  <cp:lastModifiedBy>Microsoft Office User</cp:lastModifiedBy>
  <cp:revision>36</cp:revision>
  <dcterms:created xsi:type="dcterms:W3CDTF">2023-07-27T14:02:14Z</dcterms:created>
  <dcterms:modified xsi:type="dcterms:W3CDTF">2023-10-02T11:26:58Z</dcterms:modified>
</cp:coreProperties>
</file>